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9"/>
  </p:notesMasterIdLst>
  <p:sldIdLst>
    <p:sldId id="257" r:id="rId6"/>
    <p:sldId id="264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105B"/>
    <a:srgbClr val="013DAD"/>
    <a:srgbClr val="673BCD"/>
    <a:srgbClr val="01064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3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Jain" userId="6d97fb06-7884-4c7b-adfa-e29e7e0487d2" providerId="ADAL" clId="{AAABE160-4750-4992-BCA4-0F2AEE2EF7C8}"/>
    <pc:docChg chg="addSld delSld modSld">
      <pc:chgData name="Gaurav Jain" userId="6d97fb06-7884-4c7b-adfa-e29e7e0487d2" providerId="ADAL" clId="{AAABE160-4750-4992-BCA4-0F2AEE2EF7C8}" dt="2024-07-02T11:49:43.669" v="6"/>
      <pc:docMkLst>
        <pc:docMk/>
      </pc:docMkLst>
      <pc:sldChg chg="add del modTransition">
        <pc:chgData name="Gaurav Jain" userId="6d97fb06-7884-4c7b-adfa-e29e7e0487d2" providerId="ADAL" clId="{AAABE160-4750-4992-BCA4-0F2AEE2EF7C8}" dt="2024-07-02T11:49:43.669" v="6"/>
        <pc:sldMkLst>
          <pc:docMk/>
          <pc:sldMk cId="838643872" sldId="257"/>
        </pc:sldMkLst>
      </pc:sldChg>
      <pc:sldChg chg="del">
        <pc:chgData name="Gaurav Jain" userId="6d97fb06-7884-4c7b-adfa-e29e7e0487d2" providerId="ADAL" clId="{AAABE160-4750-4992-BCA4-0F2AEE2EF7C8}" dt="2024-07-02T11:46:20.502" v="0" actId="47"/>
        <pc:sldMkLst>
          <pc:docMk/>
          <pc:sldMk cId="2127014093" sldId="262"/>
        </pc:sldMkLst>
      </pc:sldChg>
      <pc:sldChg chg="modTransition">
        <pc:chgData name="Gaurav Jain" userId="6d97fb06-7884-4c7b-adfa-e29e7e0487d2" providerId="ADAL" clId="{AAABE160-4750-4992-BCA4-0F2AEE2EF7C8}" dt="2024-07-02T11:46:45.551" v="3"/>
        <pc:sldMkLst>
          <pc:docMk/>
          <pc:sldMk cId="681865785" sldId="264"/>
        </pc:sldMkLst>
      </pc:sldChg>
      <pc:sldChg chg="modTransition">
        <pc:chgData name="Gaurav Jain" userId="6d97fb06-7884-4c7b-adfa-e29e7e0487d2" providerId="ADAL" clId="{AAABE160-4750-4992-BCA4-0F2AEE2EF7C8}" dt="2024-07-02T11:46:45.551" v="3"/>
        <pc:sldMkLst>
          <pc:docMk/>
          <pc:sldMk cId="3117675785" sldId="270"/>
        </pc:sldMkLst>
      </pc:sldChg>
      <pc:sldMasterChg chg="delSldLayout">
        <pc:chgData name="Gaurav Jain" userId="6d97fb06-7884-4c7b-adfa-e29e7e0487d2" providerId="ADAL" clId="{AAABE160-4750-4992-BCA4-0F2AEE2EF7C8}" dt="2024-07-02T11:46:20.502" v="0" actId="47"/>
        <pc:sldMasterMkLst>
          <pc:docMk/>
          <pc:sldMasterMk cId="1545733337" sldId="2147483662"/>
        </pc:sldMasterMkLst>
        <pc:sldLayoutChg chg="del">
          <pc:chgData name="Gaurav Jain" userId="6d97fb06-7884-4c7b-adfa-e29e7e0487d2" providerId="ADAL" clId="{AAABE160-4750-4992-BCA4-0F2AEE2EF7C8}" dt="2024-07-02T11:46:20.502" v="0" actId="47"/>
          <pc:sldLayoutMkLst>
            <pc:docMk/>
            <pc:sldMasterMk cId="1545733337" sldId="2147483662"/>
            <pc:sldLayoutMk cId="764385948" sldId="2147483674"/>
          </pc:sldLayoutMkLst>
        </pc:sldLayoutChg>
        <pc:sldLayoutChg chg="del">
          <pc:chgData name="Gaurav Jain" userId="6d97fb06-7884-4c7b-adfa-e29e7e0487d2" providerId="ADAL" clId="{AAABE160-4750-4992-BCA4-0F2AEE2EF7C8}" dt="2024-07-02T11:46:20.502" v="0" actId="47"/>
          <pc:sldLayoutMkLst>
            <pc:docMk/>
            <pc:sldMasterMk cId="1545733337" sldId="2147483662"/>
            <pc:sldLayoutMk cId="2268471732" sldId="2147483675"/>
          </pc:sldLayoutMkLst>
        </pc:sldLayoutChg>
      </pc:sldMasterChg>
    </pc:docChg>
  </pc:docChgLst>
  <pc:docChgLst>
    <pc:chgData name="Uma Toraskar" userId="1afa6383-0592-4524-a0a4-e08b36408c0b" providerId="ADAL" clId="{0A58428E-5A62-4B13-9F35-44BD8C7D6948}"/>
    <pc:docChg chg="undo custSel addSld delSld modSld">
      <pc:chgData name="Uma Toraskar" userId="1afa6383-0592-4524-a0a4-e08b36408c0b" providerId="ADAL" clId="{0A58428E-5A62-4B13-9F35-44BD8C7D6948}" dt="2024-07-05T14:22:54.907" v="31" actId="2696"/>
      <pc:docMkLst>
        <pc:docMk/>
      </pc:docMkLst>
      <pc:sldChg chg="modSp mod">
        <pc:chgData name="Uma Toraskar" userId="1afa6383-0592-4524-a0a4-e08b36408c0b" providerId="ADAL" clId="{0A58428E-5A62-4B13-9F35-44BD8C7D6948}" dt="2024-07-05T14:22:33.945" v="29" actId="20577"/>
        <pc:sldMkLst>
          <pc:docMk/>
          <pc:sldMk cId="681865785" sldId="264"/>
        </pc:sldMkLst>
        <pc:spChg chg="mod">
          <ac:chgData name="Uma Toraskar" userId="1afa6383-0592-4524-a0a4-e08b36408c0b" providerId="ADAL" clId="{0A58428E-5A62-4B13-9F35-44BD8C7D6948}" dt="2024-07-05T14:08:46.161" v="0" actId="1076"/>
          <ac:spMkLst>
            <pc:docMk/>
            <pc:sldMk cId="681865785" sldId="264"/>
            <ac:spMk id="132" creationId="{D2F3DB1D-DEED-39E4-239C-A158F7E07AD0}"/>
          </ac:spMkLst>
        </pc:spChg>
        <pc:spChg chg="mod">
          <ac:chgData name="Uma Toraskar" userId="1afa6383-0592-4524-a0a4-e08b36408c0b" providerId="ADAL" clId="{0A58428E-5A62-4B13-9F35-44BD8C7D6948}" dt="2024-07-05T14:22:33.945" v="29" actId="20577"/>
          <ac:spMkLst>
            <pc:docMk/>
            <pc:sldMk cId="681865785" sldId="264"/>
            <ac:spMk id="148" creationId="{07CFC029-18A9-51E1-F110-56B8BC2B96AB}"/>
          </ac:spMkLst>
        </pc:spChg>
      </pc:sldChg>
      <pc:sldChg chg="add del">
        <pc:chgData name="Uma Toraskar" userId="1afa6383-0592-4524-a0a4-e08b36408c0b" providerId="ADAL" clId="{0A58428E-5A62-4B13-9F35-44BD8C7D6948}" dt="2024-07-05T14:22:54.907" v="31" actId="2696"/>
        <pc:sldMkLst>
          <pc:docMk/>
          <pc:sldMk cId="1502386559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05-07-2024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C54D1F2-D377-D3E0-AF3C-5B8929A1DFCA}"/>
              </a:ext>
            </a:extLst>
          </p:cNvPr>
          <p:cNvSpPr/>
          <p:nvPr userDrawn="1"/>
        </p:nvSpPr>
        <p:spPr>
          <a:xfrm rot="-5400000">
            <a:off x="2923309" y="-2923309"/>
            <a:ext cx="6345382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5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8557769-7E98-AC95-7A3B-9FD3D93BBF9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772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17E8AAD-F0C0-1CBC-68B7-41968483903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9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5529C05-3217-CF18-E95C-BAAF16D69198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95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8935D78-F32A-112D-E0D4-4965B8BAAC5F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5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858AB8-CC71-90D1-A126-89842A19EBBE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9970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6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22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93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687C577-048B-1FA1-0916-995ED5796B0C}"/>
              </a:ext>
            </a:extLst>
          </p:cNvPr>
          <p:cNvSpPr/>
          <p:nvPr userDrawn="1"/>
        </p:nvSpPr>
        <p:spPr>
          <a:xfrm rot="-5400000">
            <a:off x="2888672" y="-2888672"/>
            <a:ext cx="6414655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chemeClr val="bg1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39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  <p:sldLayoutId id="214748368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6A3A9-EFA8-78E0-D6D5-5F8746EA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52" y="3770804"/>
            <a:ext cx="7512071" cy="480131"/>
          </a:xfrm>
        </p:spPr>
        <p:txBody>
          <a:bodyPr/>
          <a:lstStyle/>
          <a:p>
            <a:r>
              <a:rPr lang="en-US" sz="2800" i="1" dirty="0">
                <a:solidFill>
                  <a:schemeClr val="bg1"/>
                </a:solidFill>
              </a:rPr>
              <a:t>Amplify Planning &amp; Forecasting with Gen AI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14772-869D-F194-A7E2-983882FA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53" y="4684226"/>
            <a:ext cx="5002530" cy="553482"/>
          </a:xfrm>
        </p:spPr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838643872"/>
      </p:ext>
    </p:extLst>
  </p:cSld>
  <p:clrMapOvr>
    <a:masterClrMapping/>
  </p:clrMapOvr>
  <p:transition spd="med" advClick="0" advTm="3000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C960A58D-263B-5A4F-542F-F555377F5F90}"/>
              </a:ext>
            </a:extLst>
          </p:cNvPr>
          <p:cNvGrpSpPr/>
          <p:nvPr/>
        </p:nvGrpSpPr>
        <p:grpSpPr>
          <a:xfrm>
            <a:off x="196961" y="500781"/>
            <a:ext cx="4998535" cy="2610304"/>
            <a:chOff x="457110" y="708294"/>
            <a:chExt cx="4998535" cy="2610304"/>
          </a:xfrm>
        </p:grpSpPr>
        <p:sp>
          <p:nvSpPr>
            <p:cNvPr id="90" name="Title 2">
              <a:extLst>
                <a:ext uri="{FF2B5EF4-FFF2-40B4-BE49-F238E27FC236}">
                  <a16:creationId xmlns:a16="http://schemas.microsoft.com/office/drawing/2014/main" id="{03C6F827-7C2C-2D1D-9C17-4161DD776A16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57110" y="938055"/>
              <a:ext cx="4998535" cy="2380543"/>
            </a:xfrm>
            <a:prstGeom prst="roundRect">
              <a:avLst>
                <a:gd name="adj" fmla="val 7752"/>
              </a:avLst>
            </a:prstGeom>
            <a:solidFill>
              <a:schemeClr val="tx2"/>
            </a:solidFill>
            <a:ln w="222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72000" tIns="288000" rIns="72000" bIns="0" numCol="1" anchor="t" anchorCtr="0" compatLnSpc="1">
              <a:prstTxWarp prst="textNoShape">
                <a:avLst/>
              </a:prstTxWarp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333" b="0" i="0" baseline="0">
                  <a:solidFill>
                    <a:srgbClr val="2C2D8B"/>
                  </a:solidFill>
                  <a:latin typeface="Calibri Light"/>
                  <a:ea typeface="+mj-ea"/>
                  <a:cs typeface="Calibri Light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5pPr>
              <a:lvl6pPr marL="519462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6pPr>
              <a:lvl7pPr marL="1038925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7pPr>
              <a:lvl8pPr marL="15583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8pPr>
              <a:lvl9pPr marL="207784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9pPr>
            </a:lstStyle>
            <a:p>
              <a:pPr marL="180000" marR="0" lvl="0" indent="-180000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91" name="Title 2">
              <a:extLst>
                <a:ext uri="{FF2B5EF4-FFF2-40B4-BE49-F238E27FC236}">
                  <a16:creationId xmlns:a16="http://schemas.microsoft.com/office/drawing/2014/main" id="{2E15CD9A-9354-8E1F-77BE-A87D85B8F2B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03895" y="708294"/>
              <a:ext cx="2704963" cy="45952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srgbClr val="020203"/>
                  </a:solidFill>
                  <a:effectLst/>
                  <a:uLnTx/>
                  <a:uFillTx/>
                  <a:latin typeface="+mj-lt"/>
                  <a:ea typeface="STKaiti"/>
                  <a:cs typeface="Calibri Light" panose="020F030202020403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5pPr>
              <a:lvl6pPr marL="519462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6pPr>
              <a:lvl7pPr marL="1038925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7pPr>
              <a:lvl8pPr marL="1558388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8pPr>
              <a:lvl9pPr marL="2077848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9pPr>
            </a:lstStyle>
            <a:p>
              <a:r>
                <a:rPr lang="en-US" dirty="0"/>
                <a:t>Challenges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410E208B-10A8-0479-BE7B-487793FA1428}"/>
                </a:ext>
              </a:extLst>
            </p:cNvPr>
            <p:cNvSpPr/>
            <p:nvPr/>
          </p:nvSpPr>
          <p:spPr>
            <a:xfrm>
              <a:off x="793184" y="1409096"/>
              <a:ext cx="1909475" cy="45952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  <a:ea typeface="+mn-ea"/>
                  <a:cs typeface="+mn-cs"/>
                </a:rPr>
                <a:t>Highly manual and time-consuming process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2222D7D4-934F-D0BD-0D2E-B96A004A2360}"/>
                </a:ext>
              </a:extLst>
            </p:cNvPr>
            <p:cNvSpPr/>
            <p:nvPr/>
          </p:nvSpPr>
          <p:spPr>
            <a:xfrm>
              <a:off x="2942173" y="2472090"/>
              <a:ext cx="1958650" cy="45952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SzPct val="100000"/>
              </a:pPr>
              <a:r>
                <a:rPr lang="en-US" sz="1100" b="0" i="0" u="none" strike="noStrike" kern="1200" cap="none" spc="0" baseline="0" dirty="0">
                  <a:solidFill>
                    <a:schemeClr val="tx1">
                      <a:lumMod val="50000"/>
                    </a:schemeClr>
                  </a:solidFill>
                  <a:uFillTx/>
                  <a:latin typeface="Calibri"/>
                  <a:ea typeface="+mn-ea"/>
                  <a:cs typeface="+mn-cs"/>
                </a:rPr>
                <a:t>Requires specific skills</a:t>
              </a:r>
              <a:endParaRPr lang="en-US" sz="1100" kern="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406D34E5-1D09-2799-4A62-248629EDA591}"/>
                </a:ext>
              </a:extLst>
            </p:cNvPr>
            <p:cNvSpPr/>
            <p:nvPr/>
          </p:nvSpPr>
          <p:spPr>
            <a:xfrm>
              <a:off x="2954511" y="1934849"/>
              <a:ext cx="1944448" cy="45952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dirty="0">
                  <a:solidFill>
                    <a:schemeClr val="tx1"/>
                  </a:solidFill>
                  <a:latin typeface="Calibri"/>
                </a:rPr>
                <a:t>Discrete standards for determining predicted values</a:t>
              </a:r>
              <a:endParaRPr lang="en-US" sz="1100" b="0" i="0" u="none" strike="noStrike" kern="1200" cap="none" spc="0" baseline="0" dirty="0">
                <a:solidFill>
                  <a:schemeClr val="tx1"/>
                </a:solidFill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7B0CC04F-F7C3-C901-E936-32CE99B3B8C5}"/>
                </a:ext>
              </a:extLst>
            </p:cNvPr>
            <p:cNvSpPr/>
            <p:nvPr/>
          </p:nvSpPr>
          <p:spPr>
            <a:xfrm>
              <a:off x="804888" y="2450097"/>
              <a:ext cx="1909475" cy="45952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dirty="0">
                  <a:solidFill>
                    <a:schemeClr val="tx1"/>
                  </a:solidFill>
                  <a:latin typeface="Calibri"/>
                </a:rPr>
                <a:t>No supplementary documents to verify</a:t>
              </a:r>
              <a:endParaRPr lang="en-US" sz="1100" b="0" i="0" u="none" strike="noStrike" kern="1200" cap="none" spc="0" baseline="0" dirty="0">
                <a:solidFill>
                  <a:schemeClr val="tx1"/>
                </a:solidFill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59EE3434-A0C7-8EB4-D9E8-BB02A716F07E}"/>
                </a:ext>
              </a:extLst>
            </p:cNvPr>
            <p:cNvSpPr/>
            <p:nvPr/>
          </p:nvSpPr>
          <p:spPr>
            <a:xfrm>
              <a:off x="2942173" y="1404391"/>
              <a:ext cx="1958651" cy="45952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dirty="0">
                  <a:solidFill>
                    <a:schemeClr val="tx1"/>
                  </a:solidFill>
                  <a:latin typeface="Calibri"/>
                </a:rPr>
                <a:t>Non-</a:t>
              </a:r>
              <a:r>
                <a:rPr lang="en-US" sz="11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  <a:ea typeface="+mn-ea"/>
                  <a:cs typeface="+mn-cs"/>
                </a:rPr>
                <a:t> reliable external data sources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EDBEFD7A-93D5-A92D-1B9B-86D6193A155D}"/>
                </a:ext>
              </a:extLst>
            </p:cNvPr>
            <p:cNvSpPr/>
            <p:nvPr/>
          </p:nvSpPr>
          <p:spPr>
            <a:xfrm>
              <a:off x="805205" y="1926231"/>
              <a:ext cx="1897454" cy="45952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  <a:ea typeface="+mn-ea"/>
                  <a:cs typeface="+mn-cs"/>
                </a:rPr>
                <a:t>Lack of Transparency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49CA4F1-5FB5-96BC-80A3-304B845234B4}"/>
              </a:ext>
            </a:extLst>
          </p:cNvPr>
          <p:cNvGrpSpPr/>
          <p:nvPr/>
        </p:nvGrpSpPr>
        <p:grpSpPr>
          <a:xfrm>
            <a:off x="192451" y="3405244"/>
            <a:ext cx="4998535" cy="2756728"/>
            <a:chOff x="442906" y="3605972"/>
            <a:chExt cx="4998535" cy="2756728"/>
          </a:xfrm>
        </p:grpSpPr>
        <p:sp>
          <p:nvSpPr>
            <p:cNvPr id="99" name="Title 2">
              <a:extLst>
                <a:ext uri="{FF2B5EF4-FFF2-40B4-BE49-F238E27FC236}">
                  <a16:creationId xmlns:a16="http://schemas.microsoft.com/office/drawing/2014/main" id="{3A5F2582-F9E7-D54D-1A68-28889CAAEA22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42906" y="3982157"/>
              <a:ext cx="4998535" cy="2380543"/>
            </a:xfrm>
            <a:prstGeom prst="roundRect">
              <a:avLst>
                <a:gd name="adj" fmla="val 7752"/>
              </a:avLst>
            </a:prstGeom>
            <a:solidFill>
              <a:schemeClr val="tx2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72000" tIns="288000" rIns="72000" bIns="0" numCol="1" anchor="t" anchorCtr="0" compatLnSpc="1">
              <a:prstTxWarp prst="textNoShape">
                <a:avLst/>
              </a:prstTxWarp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333" b="0" i="0" baseline="0">
                  <a:solidFill>
                    <a:srgbClr val="2C2D8B"/>
                  </a:solidFill>
                  <a:latin typeface="Calibri Light"/>
                  <a:ea typeface="+mj-ea"/>
                  <a:cs typeface="Calibri Light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5pPr>
              <a:lvl6pPr marL="519462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6pPr>
              <a:lvl7pPr marL="1038925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7pPr>
              <a:lvl8pPr marL="155838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8pPr>
              <a:lvl9pPr marL="2077848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9pPr>
            </a:lstStyle>
            <a:p>
              <a:pPr marL="180000" marR="0" lvl="0" indent="-180000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TKaiti"/>
                <a:cs typeface="Calibri Light" panose="020F0302020204030204" pitchFamily="34" charset="0"/>
              </a:endParaRP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F6289DD-2E7E-7171-1494-D070E20A5B29}"/>
                </a:ext>
              </a:extLst>
            </p:cNvPr>
            <p:cNvSpPr/>
            <p:nvPr/>
          </p:nvSpPr>
          <p:spPr>
            <a:xfrm>
              <a:off x="804888" y="4247096"/>
              <a:ext cx="1909475" cy="4595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  <a:ea typeface="+mn-ea"/>
                  <a:cs typeface="+mn-cs"/>
                </a:rPr>
                <a:t>Automatic and optimized forecasting factor </a:t>
              </a:r>
              <a:r>
                <a:rPr lang="en-US" sz="1100" dirty="0">
                  <a:solidFill>
                    <a:schemeClr val="tx1"/>
                  </a:solidFill>
                  <a:latin typeface="Calibri"/>
                </a:rPr>
                <a:t>inputs</a:t>
              </a:r>
              <a:endParaRPr lang="en-US" sz="1100" b="0" i="0" u="none" strike="noStrike" kern="1200" cap="none" spc="0" baseline="0" dirty="0">
                <a:solidFill>
                  <a:schemeClr val="tx1"/>
                </a:solidFill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A925822F-C91B-55FC-3097-096D13721DA8}"/>
                </a:ext>
              </a:extLst>
            </p:cNvPr>
            <p:cNvSpPr/>
            <p:nvPr/>
          </p:nvSpPr>
          <p:spPr>
            <a:xfrm>
              <a:off x="793184" y="5509281"/>
              <a:ext cx="1909475" cy="4595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  <a:ea typeface="+mn-ea"/>
                  <a:cs typeface="+mn-cs"/>
                </a:rPr>
                <a:t>Uniformed criteria to determine forecasting factors</a:t>
              </a:r>
              <a:endParaRPr lang="en-DE" sz="1100" b="0" i="0" u="none" strike="noStrike" kern="1200" cap="none" spc="0" baseline="0" dirty="0">
                <a:solidFill>
                  <a:schemeClr val="tx1"/>
                </a:solidFill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52FD24CA-8EAF-9E73-D0F1-FF9C8B388E3D}"/>
                </a:ext>
              </a:extLst>
            </p:cNvPr>
            <p:cNvSpPr/>
            <p:nvPr/>
          </p:nvSpPr>
          <p:spPr>
            <a:xfrm>
              <a:off x="804887" y="4859948"/>
              <a:ext cx="1909475" cy="4595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  <a:ea typeface="+mn-ea"/>
                  <a:cs typeface="+mn-cs"/>
                </a:rPr>
                <a:t>Reliable and standardized data sources</a:t>
              </a: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03DE4B65-0558-2AE5-A197-10FE888B8A1D}"/>
                </a:ext>
              </a:extLst>
            </p:cNvPr>
            <p:cNvSpPr/>
            <p:nvPr/>
          </p:nvSpPr>
          <p:spPr>
            <a:xfrm>
              <a:off x="2942173" y="4253518"/>
              <a:ext cx="1958650" cy="4595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  <a:ea typeface="+mn-ea"/>
                  <a:cs typeface="+mn-cs"/>
                </a:rPr>
                <a:t>High accuracy of predicted values 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36D3AE9-B878-4AEF-7BD0-290DEDDF4D78}"/>
                </a:ext>
              </a:extLst>
            </p:cNvPr>
            <p:cNvSpPr/>
            <p:nvPr/>
          </p:nvSpPr>
          <p:spPr>
            <a:xfrm>
              <a:off x="2940309" y="4859948"/>
              <a:ext cx="1958650" cy="4595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  <a:ea typeface="+mn-ea"/>
                  <a:cs typeface="+mn-cs"/>
                </a:rPr>
                <a:t>Early determination of risks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844C84FB-2E0E-8E5C-FFA7-75F27EF9619D}"/>
                </a:ext>
              </a:extLst>
            </p:cNvPr>
            <p:cNvSpPr/>
            <p:nvPr/>
          </p:nvSpPr>
          <p:spPr>
            <a:xfrm>
              <a:off x="2940309" y="5504702"/>
              <a:ext cx="1958650" cy="45952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  <a:ea typeface="+mn-ea"/>
                  <a:cs typeface="+mn-cs"/>
                </a:rPr>
                <a:t>Transparency in criteria of determining adjustments</a:t>
              </a:r>
            </a:p>
          </p:txBody>
        </p:sp>
        <p:sp>
          <p:nvSpPr>
            <p:cNvPr id="106" name="Title 2">
              <a:extLst>
                <a:ext uri="{FF2B5EF4-FFF2-40B4-BE49-F238E27FC236}">
                  <a16:creationId xmlns:a16="http://schemas.microsoft.com/office/drawing/2014/main" id="{ED08CF3B-0BD4-BAB1-3D5D-C31FADEFC2E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603895" y="3605972"/>
              <a:ext cx="2704963" cy="45952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cap="none" spc="0" normalizeH="0" baseline="0">
                  <a:ln>
                    <a:noFill/>
                  </a:ln>
                  <a:solidFill>
                    <a:srgbClr val="020203"/>
                  </a:solidFill>
                  <a:effectLst/>
                  <a:uLnTx/>
                  <a:uFillTx/>
                  <a:latin typeface="+mj-lt"/>
                  <a:ea typeface="STKaiti"/>
                  <a:cs typeface="Calibri Light" panose="020F030202020403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STKaiti" pitchFamily="2" charset="-122"/>
                  <a:cs typeface="Geneva" pitchFamily="34" charset="0"/>
                </a:defRPr>
              </a:lvl5pPr>
              <a:lvl6pPr marL="519462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6pPr>
              <a:lvl7pPr marL="1038925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7pPr>
              <a:lvl8pPr marL="1558388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8pPr>
              <a:lvl9pPr marL="2077848" eaLnBrk="0" fontAlgn="base" hangingPunct="0">
                <a:spcBef>
                  <a:spcPct val="0"/>
                </a:spcBef>
                <a:spcAft>
                  <a:spcPct val="0"/>
                </a:spcAft>
                <a:defRPr sz="2667">
                  <a:solidFill>
                    <a:schemeClr val="accent1"/>
                  </a:solidFill>
                  <a:latin typeface="Arial" pitchFamily="34" charset="0"/>
                  <a:ea typeface="ヒラギノ角ゴ Pro W3" pitchFamily="124" charset="-128"/>
                  <a:cs typeface="Geneva" pitchFamily="34" charset="0"/>
                </a:defRPr>
              </a:lvl9pPr>
            </a:lstStyle>
            <a:p>
              <a:r>
                <a:rPr lang="en-US" dirty="0"/>
                <a:t>Value Proposition</a:t>
              </a:r>
            </a:p>
          </p:txBody>
        </p:sp>
      </p:grpSp>
      <p:sp>
        <p:nvSpPr>
          <p:cNvPr id="108" name="Title 2">
            <a:extLst>
              <a:ext uri="{FF2B5EF4-FFF2-40B4-BE49-F238E27FC236}">
                <a16:creationId xmlns:a16="http://schemas.microsoft.com/office/drawing/2014/main" id="{48B479E4-B05C-96DA-3C42-BD873694F8CD}"/>
              </a:ext>
            </a:extLst>
          </p:cNvPr>
          <p:cNvSpPr txBox="1">
            <a:spLocks/>
          </p:cNvSpPr>
          <p:nvPr/>
        </p:nvSpPr>
        <p:spPr bwMode="gray">
          <a:xfrm>
            <a:off x="5598440" y="737327"/>
            <a:ext cx="6305119" cy="5424645"/>
          </a:xfrm>
          <a:prstGeom prst="roundRect">
            <a:avLst>
              <a:gd name="adj" fmla="val 7752"/>
            </a:avLst>
          </a:prstGeom>
          <a:solidFill>
            <a:schemeClr val="tx2"/>
          </a:solidFill>
          <a:ln w="222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72000" tIns="288000" rIns="72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33" b="0" i="0" baseline="0">
                <a:solidFill>
                  <a:srgbClr val="2C2D8B"/>
                </a:solidFill>
                <a:latin typeface="Calibri Light"/>
                <a:ea typeface="+mj-ea"/>
                <a:cs typeface="Calibri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5pPr>
            <a:lvl6pPr marL="519462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6pPr>
            <a:lvl7pPr marL="1038925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7pPr>
            <a:lvl8pPr marL="1558388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8pPr>
            <a:lvl9pPr marL="2077848" algn="l" rtl="0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400" b="0" i="0" u="none" strike="noStrike" kern="1200" cap="none" spc="0" baseline="0" dirty="0">
              <a:solidFill>
                <a:schemeClr val="bg1"/>
              </a:solidFill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Title 2">
            <a:extLst>
              <a:ext uri="{FF2B5EF4-FFF2-40B4-BE49-F238E27FC236}">
                <a16:creationId xmlns:a16="http://schemas.microsoft.com/office/drawing/2014/main" id="{59E9E297-F6EA-A07E-EC4E-D76AE844C9B8}"/>
              </a:ext>
            </a:extLst>
          </p:cNvPr>
          <p:cNvSpPr txBox="1">
            <a:spLocks/>
          </p:cNvSpPr>
          <p:nvPr/>
        </p:nvSpPr>
        <p:spPr bwMode="gray">
          <a:xfrm>
            <a:off x="7551668" y="422440"/>
            <a:ext cx="2704963" cy="45952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rgbClr val="FEFDFD"/>
                </a:solidFill>
                <a:latin typeface="Calibri Light" panose="020F0302020204030204" pitchFamily="34" charset="0"/>
                <a:ea typeface="STKaiti"/>
                <a:cs typeface="Calibri Light" panose="020F030202020403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STKaiti" pitchFamily="2" charset="-122"/>
                <a:cs typeface="Geneva" pitchFamily="34" charset="0"/>
              </a:defRPr>
            </a:lvl5pPr>
            <a:lvl6pPr marL="519462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6pPr>
            <a:lvl7pPr marL="1038925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7pPr>
            <a:lvl8pPr marL="1558388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8pPr>
            <a:lvl9pPr marL="2077848" eaLnBrk="0" fontAlgn="base" hangingPunct="0">
              <a:spcBef>
                <a:spcPct val="0"/>
              </a:spcBef>
              <a:spcAft>
                <a:spcPct val="0"/>
              </a:spcAft>
              <a:defRPr sz="2667">
                <a:solidFill>
                  <a:schemeClr val="accent1"/>
                </a:solidFill>
                <a:latin typeface="Arial" pitchFamily="34" charset="0"/>
                <a:ea typeface="ヒラギノ角ゴ Pro W3" pitchFamily="124" charset="-128"/>
                <a:cs typeface="Geneva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20203"/>
                </a:solidFill>
                <a:effectLst/>
                <a:uLnTx/>
                <a:uFillTx/>
                <a:latin typeface="+mj-lt"/>
                <a:ea typeface="STKaiti"/>
                <a:cs typeface="Calibri Light" panose="020F0302020204030204" pitchFamily="34" charset="0"/>
              </a:rPr>
              <a:t>Solution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B11BE01-E940-01CB-746B-A1EAEAD656DA}"/>
              </a:ext>
            </a:extLst>
          </p:cNvPr>
          <p:cNvGrpSpPr/>
          <p:nvPr/>
        </p:nvGrpSpPr>
        <p:grpSpPr>
          <a:xfrm>
            <a:off x="5886868" y="1120073"/>
            <a:ext cx="5825934" cy="3694164"/>
            <a:chOff x="6000529" y="1592476"/>
            <a:chExt cx="5825934" cy="3694164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E79C2D85-E461-836F-A01B-E5C338CFA238}"/>
                </a:ext>
              </a:extLst>
            </p:cNvPr>
            <p:cNvSpPr/>
            <p:nvPr/>
          </p:nvSpPr>
          <p:spPr>
            <a:xfrm rot="10800000">
              <a:off x="6865365" y="3759229"/>
              <a:ext cx="906050" cy="252646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GB" sz="12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9A2401C-08A5-1294-DD4E-915A3C5ABB1C}"/>
                </a:ext>
              </a:extLst>
            </p:cNvPr>
            <p:cNvSpPr txBox="1"/>
            <p:nvPr/>
          </p:nvSpPr>
          <p:spPr>
            <a:xfrm>
              <a:off x="6000529" y="4084779"/>
              <a:ext cx="5825934" cy="553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lIns="684000" rIns="216000" rtlCol="0" anchor="ctr">
              <a:no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uFillTx/>
                  <a:latin typeface="Calibri"/>
                  <a:ea typeface="+mn-ea"/>
                  <a:cs typeface="+mn-cs"/>
                </a:rPr>
                <a:t>Defined planning engine learning models based on past prediction vs actual data for continuous improvement in prediction accuracy.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7E56181-335F-CD52-D398-A5600DF973D0}"/>
                </a:ext>
              </a:extLst>
            </p:cNvPr>
            <p:cNvSpPr txBox="1"/>
            <p:nvPr/>
          </p:nvSpPr>
          <p:spPr>
            <a:xfrm>
              <a:off x="6000529" y="2215552"/>
              <a:ext cx="5825934" cy="553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 lIns="684000" rIns="216000" rtlCol="0" anchor="ctr">
              <a:noAutofit/>
            </a:bodyPr>
            <a:lstStyle/>
            <a:p>
              <a:pPr>
                <a:buSzPct val="100000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uFillTx/>
                  <a:latin typeface="Calibri"/>
                </a:rPr>
                <a:t>Extract most accurate and relevant external market economic condition, customer trends, world affairs in form of planning factors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F06A93-240E-A0BD-49D1-5AF117DE8C7F}"/>
                </a:ext>
              </a:extLst>
            </p:cNvPr>
            <p:cNvSpPr txBox="1"/>
            <p:nvPr/>
          </p:nvSpPr>
          <p:spPr>
            <a:xfrm>
              <a:off x="6000529" y="2838627"/>
              <a:ext cx="5825934" cy="553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lIns="684000" rIns="216000" rtlCol="0" anchor="ctr">
              <a:no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uFillTx/>
                  <a:latin typeface="Calibri"/>
                  <a:ea typeface="+mn-ea"/>
                  <a:cs typeface="+mn-cs"/>
                </a:rPr>
                <a:t>Provide structured inputs to determine upcoming trends and risks which can influence the forecasts with supplementary documentation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4DECDEF-C6C9-52FF-6CF3-4B6A07086C06}"/>
                </a:ext>
              </a:extLst>
            </p:cNvPr>
            <p:cNvSpPr txBox="1"/>
            <p:nvPr/>
          </p:nvSpPr>
          <p:spPr>
            <a:xfrm>
              <a:off x="6000529" y="1592476"/>
              <a:ext cx="5825934" cy="553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lIns="684000" rIns="216000" rtlCol="0" anchor="ctr">
              <a:noAutofit/>
            </a:bodyPr>
            <a:lstStyle/>
            <a:p>
              <a:pPr defTabSz="914354">
                <a:defRPr/>
              </a:pPr>
              <a:r>
                <a:rPr lang="en-US" sz="1200" b="0" i="0" u="none" strike="noStrike" kern="1200" cap="none" spc="0" baseline="0" dirty="0" err="1">
                  <a:uFillTx/>
                  <a:latin typeface="Calibri"/>
                </a:rPr>
                <a:t>GenAI</a:t>
              </a:r>
              <a:r>
                <a:rPr lang="en-US" sz="1200" b="0" i="0" u="none" strike="noStrike" kern="1200" cap="none" spc="0" baseline="0" dirty="0">
                  <a:uFillTx/>
                  <a:latin typeface="Calibri"/>
                </a:rPr>
                <a:t>-driven insights </a:t>
              </a:r>
              <a:r>
                <a:rPr lang="en-US" sz="1200" dirty="0">
                  <a:latin typeface="Calibri"/>
                </a:rPr>
                <a:t>to support</a:t>
              </a:r>
              <a:r>
                <a:rPr lang="en-US" sz="1200" b="0" i="0" u="none" strike="noStrike" kern="1200" cap="none" spc="0" baseline="0" dirty="0">
                  <a:uFillTx/>
                  <a:latin typeface="Calibri"/>
                </a:rPr>
                <a:t> financial/logistic planning &amp; Forecasting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2F3DB1D-DEED-39E4-239C-A158F7E07AD0}"/>
                </a:ext>
              </a:extLst>
            </p:cNvPr>
            <p:cNvSpPr txBox="1"/>
            <p:nvPr/>
          </p:nvSpPr>
          <p:spPr>
            <a:xfrm>
              <a:off x="6000529" y="3493990"/>
              <a:ext cx="5825934" cy="553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 lIns="684000" rIns="216000" rtlCol="0" anchor="ctr">
              <a:no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 dirty="0">
                  <a:uFillTx/>
                  <a:latin typeface="Calibri"/>
                  <a:ea typeface="+mn-ea"/>
                  <a:cs typeface="+mn-cs"/>
                </a:rPr>
                <a:t>Realtime interface with planning and forecasting engines with capability to propose action or automatically apply mark-ups/mark-downs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9C334F9-8E6A-CD77-A205-A94A8856CB2E}"/>
                </a:ext>
              </a:extLst>
            </p:cNvPr>
            <p:cNvSpPr/>
            <p:nvPr/>
          </p:nvSpPr>
          <p:spPr>
            <a:xfrm>
              <a:off x="6072700" y="1657695"/>
              <a:ext cx="389721" cy="423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tx1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CC558A8-4362-A018-B990-0F51C8BAD183}"/>
                </a:ext>
              </a:extLst>
            </p:cNvPr>
            <p:cNvSpPr/>
            <p:nvPr/>
          </p:nvSpPr>
          <p:spPr>
            <a:xfrm>
              <a:off x="6072700" y="2280770"/>
              <a:ext cx="389721" cy="423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tx1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A061AD8-54DD-42E0-5BDC-FD0C0BA25AE8}"/>
                </a:ext>
              </a:extLst>
            </p:cNvPr>
            <p:cNvSpPr/>
            <p:nvPr/>
          </p:nvSpPr>
          <p:spPr>
            <a:xfrm>
              <a:off x="6072700" y="2903846"/>
              <a:ext cx="389721" cy="423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tx1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0F6EC7E-F544-7F17-47BA-775DF5307525}"/>
                </a:ext>
              </a:extLst>
            </p:cNvPr>
            <p:cNvSpPr/>
            <p:nvPr/>
          </p:nvSpPr>
          <p:spPr>
            <a:xfrm>
              <a:off x="6072700" y="3526921"/>
              <a:ext cx="389721" cy="423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BC5BD2B-5C79-B454-EB3E-05C80BEFCC95}"/>
                </a:ext>
              </a:extLst>
            </p:cNvPr>
            <p:cNvSpPr/>
            <p:nvPr/>
          </p:nvSpPr>
          <p:spPr>
            <a:xfrm>
              <a:off x="6072700" y="4149998"/>
              <a:ext cx="389721" cy="423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tx1"/>
                </a:solidFill>
              </a:endParaRPr>
            </a:p>
          </p:txBody>
        </p:sp>
        <p:pic>
          <p:nvPicPr>
            <p:cNvPr id="138" name="Picture 2" descr="Data collection - Free computer icons">
              <a:extLst>
                <a:ext uri="{FF2B5EF4-FFF2-40B4-BE49-F238E27FC236}">
                  <a16:creationId xmlns:a16="http://schemas.microsoft.com/office/drawing/2014/main" id="{5B42A49C-6D4E-EA6D-3B57-3FA9BA647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4551" y="2367923"/>
              <a:ext cx="275959" cy="299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Technology - Free technology icons">
              <a:extLst>
                <a:ext uri="{FF2B5EF4-FFF2-40B4-BE49-F238E27FC236}">
                  <a16:creationId xmlns:a16="http://schemas.microsoft.com/office/drawing/2014/main" id="{E58CC12D-A6EC-E6E3-DF3C-189D121CA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8778" y="1701839"/>
              <a:ext cx="303555" cy="329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6" descr="Maintenance - Free Tools and utensils icons">
              <a:extLst>
                <a:ext uri="{FF2B5EF4-FFF2-40B4-BE49-F238E27FC236}">
                  <a16:creationId xmlns:a16="http://schemas.microsoft.com/office/drawing/2014/main" id="{0370FB7C-3A85-4663-7E5A-5231C72CD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987" y="3590272"/>
              <a:ext cx="303555" cy="329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8" descr="Performance - Free business icons">
              <a:extLst>
                <a:ext uri="{FF2B5EF4-FFF2-40B4-BE49-F238E27FC236}">
                  <a16:creationId xmlns:a16="http://schemas.microsoft.com/office/drawing/2014/main" id="{FCC89CB9-163D-E4CF-0E3F-271FC908A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8778" y="4180471"/>
              <a:ext cx="275959" cy="299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3AC478D-BC7F-3EBB-2737-894229473498}"/>
                </a:ext>
              </a:extLst>
            </p:cNvPr>
            <p:cNvSpPr txBox="1"/>
            <p:nvPr/>
          </p:nvSpPr>
          <p:spPr>
            <a:xfrm>
              <a:off x="6000529" y="4733040"/>
              <a:ext cx="5825934" cy="5536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 lIns="684000" rIns="216000" rtlCol="0" anchor="ctr">
              <a:no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IN" sz="1200" b="0" i="0" u="none" strike="noStrike" kern="1200" cap="none" spc="0" baseline="0" dirty="0">
                  <a:uFillTx/>
                  <a:latin typeface="Calibri"/>
                  <a:ea typeface="+mn-ea"/>
                  <a:cs typeface="+mn-cs"/>
                </a:rPr>
                <a:t>Multi-lingual notification to approvers, requestors and data stewards 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A9A3B81-4966-57BB-8BE7-4D14BBC74611}"/>
                </a:ext>
              </a:extLst>
            </p:cNvPr>
            <p:cNvSpPr/>
            <p:nvPr/>
          </p:nvSpPr>
          <p:spPr>
            <a:xfrm>
              <a:off x="6107987" y="4792423"/>
              <a:ext cx="389721" cy="4231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>
                <a:solidFill>
                  <a:schemeClr val="tx1"/>
                </a:solidFill>
              </a:endParaRPr>
            </a:p>
          </p:txBody>
        </p:sp>
        <p:pic>
          <p:nvPicPr>
            <p:cNvPr id="144" name="Picture 10" descr="Group - Free people icons">
              <a:extLst>
                <a:ext uri="{FF2B5EF4-FFF2-40B4-BE49-F238E27FC236}">
                  <a16:creationId xmlns:a16="http://schemas.microsoft.com/office/drawing/2014/main" id="{1924253B-41D6-1E85-4E71-BD7D6A7AC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374" y="4827848"/>
              <a:ext cx="275959" cy="299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Graphic 144" descr="Document with solid fill">
              <a:extLst>
                <a:ext uri="{FF2B5EF4-FFF2-40B4-BE49-F238E27FC236}">
                  <a16:creationId xmlns:a16="http://schemas.microsoft.com/office/drawing/2014/main" id="{9E181E11-20CE-92CD-0B0A-C952014C1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24761" y="2951533"/>
              <a:ext cx="285750" cy="285750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2D3110B-91BA-FA75-6E69-3CFC6215F65E}"/>
              </a:ext>
            </a:extLst>
          </p:cNvPr>
          <p:cNvGrpSpPr/>
          <p:nvPr/>
        </p:nvGrpSpPr>
        <p:grpSpPr>
          <a:xfrm>
            <a:off x="6296849" y="4920622"/>
            <a:ext cx="4219536" cy="1096642"/>
            <a:chOff x="1550263" y="1861095"/>
            <a:chExt cx="5987184" cy="1668616"/>
          </a:xfrm>
        </p:grpSpPr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7AD960FA-7652-3F11-79CC-D2129A7B9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852" y="1861095"/>
              <a:ext cx="1664595" cy="834308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6">
                <a:defRPr/>
              </a:pPr>
              <a:endParaRPr lang="en-US" sz="800" kern="0" dirty="0">
                <a:solidFill>
                  <a:prstClr val="black"/>
                </a:solidFill>
                <a:latin typeface="Calibri" panose="020F0502020204030204"/>
                <a:ea typeface="STKaiti"/>
              </a:endParaRPr>
            </a:p>
          </p:txBody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EA5D94CA-9874-2562-3E65-24EFB0A7658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431082" y="2695403"/>
              <a:ext cx="1664595" cy="834308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6">
                <a:defRPr/>
              </a:pPr>
              <a:endParaRPr lang="en-US" sz="800" kern="0" dirty="0">
                <a:solidFill>
                  <a:prstClr val="black"/>
                </a:solidFill>
                <a:latin typeface="Calibri" panose="020F0502020204030204"/>
                <a:ea typeface="STKaiti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E200B736-605C-62C1-0CA7-28CFA44EA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248" y="1861095"/>
              <a:ext cx="1664595" cy="834308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6">
                <a:defRPr/>
              </a:pPr>
              <a:endParaRPr lang="en-US" sz="800" kern="0" dirty="0">
                <a:solidFill>
                  <a:prstClr val="black"/>
                </a:solidFill>
                <a:latin typeface="Calibri" panose="020F0502020204030204"/>
                <a:ea typeface="STKaiti"/>
              </a:endParaRPr>
            </a:p>
          </p:txBody>
        </p:sp>
        <p:sp>
          <p:nvSpPr>
            <p:cNvPr id="122" name="Freeform 80">
              <a:extLst>
                <a:ext uri="{FF2B5EF4-FFF2-40B4-BE49-F238E27FC236}">
                  <a16:creationId xmlns:a16="http://schemas.microsoft.com/office/drawing/2014/main" id="{36188A64-FE00-AAA1-E482-E162EEDF0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63" y="1861095"/>
              <a:ext cx="1664595" cy="834308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6">
                <a:defRPr/>
              </a:pPr>
              <a:endParaRPr lang="en-US" sz="800" dirty="0">
                <a:solidFill>
                  <a:prstClr val="black"/>
                </a:solidFill>
                <a:latin typeface="Calibri" panose="020F0502020204030204"/>
                <a:ea typeface="STKaiti"/>
              </a:endParaRPr>
            </a:p>
          </p:txBody>
        </p:sp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id="{741331B5-0044-8C93-1A94-4C5607142ED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550263" y="2695403"/>
              <a:ext cx="1664595" cy="834308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6">
                <a:defRPr/>
              </a:pPr>
              <a:endParaRPr lang="en-US" sz="800" kern="0" dirty="0">
                <a:solidFill>
                  <a:prstClr val="black"/>
                </a:solidFill>
                <a:latin typeface="Calibri" panose="020F0502020204030204"/>
                <a:ea typeface="STKaiti"/>
              </a:endParaRPr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06ECDABC-7B89-BE64-13FB-E86011C5C66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990248" y="2695403"/>
              <a:ext cx="1664595" cy="834308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6">
                <a:defRPr/>
              </a:pPr>
              <a:endParaRPr lang="en-US" sz="800" dirty="0">
                <a:solidFill>
                  <a:prstClr val="black"/>
                </a:solidFill>
                <a:latin typeface="Calibri" panose="020F0502020204030204"/>
                <a:ea typeface="STKaiti"/>
              </a:endParaRPr>
            </a:p>
          </p:txBody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2B651F89-B17D-14DD-7922-2B83432BE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1082" y="1861095"/>
              <a:ext cx="1664595" cy="834308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rgbClr val="00AD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6">
                <a:defRPr/>
              </a:pPr>
              <a:endParaRPr lang="en-US" sz="800" dirty="0">
                <a:solidFill>
                  <a:prstClr val="black"/>
                </a:solidFill>
                <a:latin typeface="Calibri" panose="020F0502020204030204"/>
                <a:ea typeface="STKaiti"/>
              </a:endParaRPr>
            </a:p>
          </p:txBody>
        </p:sp>
        <p:sp>
          <p:nvSpPr>
            <p:cNvPr id="126" name="Freeform 7">
              <a:extLst>
                <a:ext uri="{FF2B5EF4-FFF2-40B4-BE49-F238E27FC236}">
                  <a16:creationId xmlns:a16="http://schemas.microsoft.com/office/drawing/2014/main" id="{E6E1B018-D1EF-2439-CC6F-32FF2BDE5C5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872852" y="2695403"/>
              <a:ext cx="1664595" cy="834308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56">
                <a:defRPr/>
              </a:pPr>
              <a:endParaRPr lang="en-US" sz="800" dirty="0">
                <a:solidFill>
                  <a:prstClr val="black"/>
                </a:solidFill>
                <a:latin typeface="Calibri" panose="020F0502020204030204"/>
                <a:ea typeface="STKaiti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3DAD003-2E7A-3A70-8541-9E233D9F9B7E}"/>
              </a:ext>
            </a:extLst>
          </p:cNvPr>
          <p:cNvSpPr txBox="1"/>
          <p:nvPr/>
        </p:nvSpPr>
        <p:spPr>
          <a:xfrm>
            <a:off x="6391846" y="5264652"/>
            <a:ext cx="968224" cy="4085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chemeClr val="bg1"/>
              </a:solidFill>
              <a:latin typeface="Bw Modelica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Calibri Light" panose="020F030202020403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Summarization</a:t>
            </a:r>
          </a:p>
          <a:p>
            <a:pPr algn="ctr" defTabSz="914356">
              <a:defRPr/>
            </a:pPr>
            <a:endParaRPr lang="en-US" sz="1000" b="1" dirty="0">
              <a:solidFill>
                <a:schemeClr val="bg1"/>
              </a:solidFill>
              <a:latin typeface="Calibri Light" panose="020F0302020204030204" pitchFamily="34" charset="0"/>
              <a:ea typeface="STKaiti"/>
            </a:endParaRPr>
          </a:p>
        </p:txBody>
      </p:sp>
      <p:sp>
        <p:nvSpPr>
          <p:cNvPr id="113" name="Freeform 7">
            <a:extLst>
              <a:ext uri="{FF2B5EF4-FFF2-40B4-BE49-F238E27FC236}">
                <a16:creationId xmlns:a16="http://schemas.microsoft.com/office/drawing/2014/main" id="{5DDF098E-413A-1611-4A71-F3B4264CA62A}"/>
              </a:ext>
            </a:extLst>
          </p:cNvPr>
          <p:cNvSpPr>
            <a:spLocks/>
          </p:cNvSpPr>
          <p:nvPr/>
        </p:nvSpPr>
        <p:spPr bwMode="auto">
          <a:xfrm>
            <a:off x="10350054" y="4920620"/>
            <a:ext cx="1170251" cy="548321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kern="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114" name="Freeform 7">
            <a:extLst>
              <a:ext uri="{FF2B5EF4-FFF2-40B4-BE49-F238E27FC236}">
                <a16:creationId xmlns:a16="http://schemas.microsoft.com/office/drawing/2014/main" id="{CE5CB92E-1DBB-4CF1-793C-0FC71A9277DB}"/>
              </a:ext>
            </a:extLst>
          </p:cNvPr>
          <p:cNvSpPr>
            <a:spLocks/>
          </p:cNvSpPr>
          <p:nvPr/>
        </p:nvSpPr>
        <p:spPr bwMode="auto">
          <a:xfrm flipV="1">
            <a:off x="10351217" y="5469602"/>
            <a:ext cx="1170251" cy="548321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6">
              <a:defRPr/>
            </a:pPr>
            <a:endParaRPr lang="en-US" sz="800" dirty="0">
              <a:solidFill>
                <a:prstClr val="black"/>
              </a:solidFill>
              <a:latin typeface="Calibri" panose="020F0502020204030204"/>
              <a:ea typeface="STKaiti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65827-0F71-BCD7-19D5-B12D223BE0DC}"/>
              </a:ext>
            </a:extLst>
          </p:cNvPr>
          <p:cNvSpPr txBox="1"/>
          <p:nvPr/>
        </p:nvSpPr>
        <p:spPr>
          <a:xfrm>
            <a:off x="7403628" y="5256395"/>
            <a:ext cx="968224" cy="4085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chemeClr val="bg1"/>
              </a:solidFill>
              <a:latin typeface="Bw Modelica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Calibri Light" panose="020F030202020403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Propose action</a:t>
            </a:r>
          </a:p>
          <a:p>
            <a:pPr algn="ctr" defTabSz="914356">
              <a:defRPr/>
            </a:pPr>
            <a:endParaRPr lang="en-US" sz="1000" b="1" dirty="0">
              <a:solidFill>
                <a:schemeClr val="bg1"/>
              </a:solidFill>
              <a:latin typeface="Calibri Light" panose="020F0302020204030204" pitchFamily="34" charset="0"/>
              <a:ea typeface="STKaiti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C6194E0-32D7-6B2F-C294-7333E688D325}"/>
              </a:ext>
            </a:extLst>
          </p:cNvPr>
          <p:cNvSpPr txBox="1"/>
          <p:nvPr/>
        </p:nvSpPr>
        <p:spPr>
          <a:xfrm>
            <a:off x="8466080" y="5256395"/>
            <a:ext cx="968224" cy="4085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chemeClr val="bg1"/>
              </a:solidFill>
              <a:latin typeface="Bw Modelica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Calibri Light" panose="020F030202020403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Open query</a:t>
            </a:r>
          </a:p>
          <a:p>
            <a:pPr algn="ctr" defTabSz="914356">
              <a:defRPr/>
            </a:pPr>
            <a:endParaRPr lang="en-US" sz="1000" b="1" dirty="0">
              <a:solidFill>
                <a:schemeClr val="bg1"/>
              </a:solidFill>
              <a:latin typeface="Calibri Light" panose="020F0302020204030204" pitchFamily="34" charset="0"/>
              <a:ea typeface="STKaiti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4433A7D-D922-DFBA-C95D-4FA8900AB4EB}"/>
              </a:ext>
            </a:extLst>
          </p:cNvPr>
          <p:cNvSpPr txBox="1"/>
          <p:nvPr/>
        </p:nvSpPr>
        <p:spPr>
          <a:xfrm>
            <a:off x="10484212" y="5252505"/>
            <a:ext cx="968224" cy="4085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chemeClr val="bg1"/>
              </a:solidFill>
              <a:latin typeface="Bw Modelica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Calibri Light" panose="020F030202020403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Translation</a:t>
            </a:r>
          </a:p>
          <a:p>
            <a:pPr algn="ctr" defTabSz="914356">
              <a:defRPr/>
            </a:pPr>
            <a:endParaRPr lang="en-US" sz="1000" b="1" dirty="0">
              <a:solidFill>
                <a:schemeClr val="bg1"/>
              </a:solidFill>
              <a:latin typeface="Calibri Light" panose="020F0302020204030204" pitchFamily="34" charset="0"/>
              <a:ea typeface="STKaiti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AA0BAE9-FF39-98E6-533C-C4C61EDE6E0D}"/>
              </a:ext>
            </a:extLst>
          </p:cNvPr>
          <p:cNvSpPr txBox="1"/>
          <p:nvPr/>
        </p:nvSpPr>
        <p:spPr>
          <a:xfrm>
            <a:off x="9426445" y="5236509"/>
            <a:ext cx="968224" cy="4085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chemeClr val="bg1"/>
              </a:solidFill>
              <a:latin typeface="Bw Modelica"/>
              <a:ea typeface="ヒラギノ角ゴ Pro W3" pitchFamily="124" charset="-128"/>
            </a:endParaRPr>
          </a:p>
          <a:p>
            <a:pPr algn="ctr" defTabSz="12190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Calibri Light" panose="020F0302020204030204" pitchFamily="34" charset="0"/>
                <a:ea typeface="ヒラギノ角ゴ Pro W3" pitchFamily="124" charset="-128"/>
                <a:cs typeface="Calibri Light" panose="020F0302020204030204" pitchFamily="34" charset="0"/>
              </a:rPr>
              <a:t>Automatic execution</a:t>
            </a:r>
          </a:p>
          <a:p>
            <a:pPr algn="ctr" defTabSz="914356">
              <a:defRPr/>
            </a:pPr>
            <a:endParaRPr lang="en-US" sz="1000" b="1" dirty="0">
              <a:solidFill>
                <a:schemeClr val="bg1"/>
              </a:solidFill>
              <a:latin typeface="Calibri Light" panose="020F0302020204030204" pitchFamily="34" charset="0"/>
              <a:ea typeface="STKaiti"/>
            </a:endParaRPr>
          </a:p>
        </p:txBody>
      </p:sp>
      <p:sp>
        <p:nvSpPr>
          <p:cNvPr id="148" name="Text Placeholder 17">
            <a:extLst>
              <a:ext uri="{FF2B5EF4-FFF2-40B4-BE49-F238E27FC236}">
                <a16:creationId xmlns:a16="http://schemas.microsoft.com/office/drawing/2014/main" id="{07CFC029-18A9-51E1-F110-56B8BC2B96AB}"/>
              </a:ext>
            </a:extLst>
          </p:cNvPr>
          <p:cNvSpPr txBox="1">
            <a:spLocks/>
          </p:cNvSpPr>
          <p:nvPr/>
        </p:nvSpPr>
        <p:spPr>
          <a:xfrm>
            <a:off x="286168" y="-9147"/>
            <a:ext cx="11201399" cy="434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681865785"/>
      </p:ext>
    </p:extLst>
  </p:cSld>
  <p:clrMapOvr>
    <a:masterClrMapping/>
  </p:clrMapOvr>
  <p:transition spd="med" advClick="0" advTm="700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2" grpId="0"/>
      <p:bldP spid="113" grpId="0" animBg="1"/>
      <p:bldP spid="114" grpId="0" animBg="1"/>
      <p:bldP spid="115" grpId="0"/>
      <p:bldP spid="116" grpId="0"/>
      <p:bldP spid="117" grpId="0"/>
      <p:bldP spid="1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6FA40AA-3954-0F73-AFF8-CA0A00CA9E5D}"/>
              </a:ext>
            </a:extLst>
          </p:cNvPr>
          <p:cNvSpPr txBox="1">
            <a:spLocks/>
          </p:cNvSpPr>
          <p:nvPr/>
        </p:nvSpPr>
        <p:spPr>
          <a:xfrm>
            <a:off x="286168" y="35454"/>
            <a:ext cx="11201399" cy="434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rPr>
              <a:t>Solution overview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41FBDA1-8938-D85C-97FB-00075D50C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2" y="620322"/>
            <a:ext cx="6997387" cy="3381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E22E27C-C994-2D85-5667-44FDC8A6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479" y="3500335"/>
            <a:ext cx="6843613" cy="2944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A3EF1D4-B1D0-2184-7339-019C8F320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68" y="4096910"/>
            <a:ext cx="4704246" cy="1393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FD9040D-F571-AF3A-81C8-2EEC0B7C8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867" y="641824"/>
            <a:ext cx="3631562" cy="1289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B506BF5-6CE2-EF6E-A290-2D037C32E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0451" y="2103186"/>
            <a:ext cx="1127217" cy="132220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963AEA0-1895-BB25-7D51-259C64B3F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649807"/>
              </p:ext>
            </p:extLst>
          </p:nvPr>
        </p:nvGraphicFramePr>
        <p:xfrm>
          <a:off x="2354263" y="5588000"/>
          <a:ext cx="7000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1137600" imgH="983880" progId="Package">
                  <p:embed/>
                </p:oleObj>
              </mc:Choice>
              <mc:Fallback>
                <p:oleObj name="Packager Shell Object" showAsIcon="1" r:id="rId8" imgW="1137600" imgH="98388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963AEA0-1895-BB25-7D51-259C64B3F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54263" y="5588000"/>
                        <a:ext cx="700087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7675785"/>
      </p:ext>
    </p:extLst>
  </p:cSld>
  <p:clrMapOvr>
    <a:masterClrMapping/>
  </p:clrMapOvr>
  <p:transition spd="med" advClick="0" advTm="6000">
    <p:pull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9a3ac58-8462-4c0d-ba33-37ba080803b2">
      <UserInfo>
        <DisplayName>Jitendra Putcha</DisplayName>
        <AccountId>20</AccountId>
        <AccountType/>
      </UserInfo>
      <UserInfo>
        <DisplayName>Hardika Shivdekar</DisplayName>
        <AccountId>34</AccountId>
        <AccountType/>
      </UserInfo>
      <UserInfo>
        <DisplayName>Jayanti Shekar</DisplayName>
        <AccountId>36</AccountId>
        <AccountType/>
      </UserInfo>
      <UserInfo>
        <DisplayName>Radhika Maheshwari</DisplayName>
        <AccountId>37</AccountId>
        <AccountType/>
      </UserInfo>
      <UserInfo>
        <DisplayName>Narayan Iyer</DisplayName>
        <AccountId>38</AccountId>
        <AccountType/>
      </UserInfo>
      <UserInfo>
        <DisplayName>Sathyanarayanan Raghunathan</DisplayName>
        <AccountId>22</AccountId>
        <AccountType/>
      </UserInfo>
      <UserInfo>
        <DisplayName>CICYBER.EntAICollective Members</DisplayName>
        <AccountId>55</AccountId>
        <AccountType/>
      </UserInfo>
      <UserInfo>
        <DisplayName>Venkat Sirlam</DisplayName>
        <AccountId>44</AccountId>
        <AccountType/>
      </UserInfo>
      <UserInfo>
        <DisplayName>Shriram Venkkataraman</DisplayName>
        <AccountId>63</AccountId>
        <AccountType/>
      </UserInfo>
      <UserInfo>
        <DisplayName>Harisha S L</DisplayName>
        <AccountId>71</AccountId>
        <AccountType/>
      </UserInfo>
      <UserInfo>
        <DisplayName>Sandhya Lakshmi</DisplayName>
        <AccountId>72</AccountId>
        <AccountType/>
      </UserInfo>
      <UserInfo>
        <DisplayName>Ramesh T. Kumar</DisplayName>
        <AccountId>73</AccountId>
        <AccountType/>
      </UserInfo>
      <UserInfo>
        <DisplayName>Akshay Jung Bahadur</DisplayName>
        <AccountId>74</AccountId>
        <AccountType/>
      </UserInfo>
      <UserInfo>
        <DisplayName>Maclean Josh C</DisplayName>
        <AccountId>75</AccountId>
        <AccountType/>
      </UserInfo>
      <UserInfo>
        <DisplayName>Ankur Shouche</DisplayName>
        <AccountId>76</AccountId>
        <AccountType/>
      </UserInfo>
      <UserInfo>
        <DisplayName>Hemanth Devarayanadurga</DisplayName>
        <AccountId>77</AccountId>
        <AccountType/>
      </UserInfo>
      <UserInfo>
        <DisplayName>Rakeshreddy Pedireddi</DisplayName>
        <AccountId>78</AccountId>
        <AccountType/>
      </UserInfo>
      <UserInfo>
        <DisplayName>Anand Ankam</DisplayName>
        <AccountId>79</AccountId>
        <AccountType/>
      </UserInfo>
      <UserInfo>
        <DisplayName>Amit Arora</DisplayName>
        <AccountId>80</AccountId>
        <AccountType/>
      </UserInfo>
      <UserInfo>
        <DisplayName>Prabhakar Cherukuri</DisplayName>
        <AccountId>81</AccountId>
        <AccountType/>
      </UserInfo>
      <UserInfo>
        <DisplayName>Jisha Johns</DisplayName>
        <AccountId>82</AccountId>
        <AccountType/>
      </UserInfo>
      <UserInfo>
        <DisplayName>Anselm Kutty</DisplayName>
        <AccountId>83</AccountId>
        <AccountType/>
      </UserInfo>
      <UserInfo>
        <DisplayName>Swapnil Rajiv Deshpande</DisplayName>
        <AccountId>84</AccountId>
        <AccountType/>
      </UserInfo>
      <UserInfo>
        <DisplayName>Kumar P S</DisplayName>
        <AccountId>85</AccountId>
        <AccountType/>
      </UserInfo>
      <UserInfo>
        <DisplayName>Sreekanth Ukkadam</DisplayName>
        <AccountId>86</AccountId>
        <AccountType/>
      </UserInfo>
      <UserInfo>
        <DisplayName>Nitesh Badgujar</DisplayName>
        <AccountId>87</AccountId>
        <AccountType/>
      </UserInfo>
      <UserInfo>
        <DisplayName>AshokKumar Gupta</DisplayName>
        <AccountId>88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0" ma:contentTypeDescription="Create a new document." ma:contentTypeScope="" ma:versionID="1d47c71c2ab01b868e74776c53d0c836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a345528fdba06e7b889582a4e2bac837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8EA2BA-5FBE-446C-A04A-48F37C10CC0C}">
  <ds:schemaRefs>
    <ds:schemaRef ds:uri="2a080248-9c9c-461c-bd00-3ae352e68646"/>
    <ds:schemaRef ds:uri="http://purl.org/dc/elements/1.1/"/>
    <ds:schemaRef ds:uri="http://purl.org/dc/dcmitype/"/>
    <ds:schemaRef ds:uri="http://schemas.openxmlformats.org/package/2006/metadata/core-properties"/>
    <ds:schemaRef ds:uri="685f03f8-322c-4c80-8c88-7bff689c7b4d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9858730-BB3B-42D0-9933-1D3A948E0BA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</TotalTime>
  <Words>177</Words>
  <Application>Microsoft Office PowerPoint</Application>
  <PresentationFormat>Widescreen</PresentationFormat>
  <Paragraphs>35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8" baseType="lpstr">
      <vt:lpstr>Aptos</vt:lpstr>
      <vt:lpstr>Aptos Display</vt:lpstr>
      <vt:lpstr>Arial</vt:lpstr>
      <vt:lpstr>Barlow</vt:lpstr>
      <vt:lpstr>Bw Modelica</vt:lpstr>
      <vt:lpstr>Calibri</vt:lpstr>
      <vt:lpstr>Calibri Light</vt:lpstr>
      <vt:lpstr>Frutiger 45 Light</vt:lpstr>
      <vt:lpstr>Frutiger LT Pro 45 Light</vt:lpstr>
      <vt:lpstr>Frutiger LT Pro 55 Roman</vt:lpstr>
      <vt:lpstr>Trebuchet MS</vt:lpstr>
      <vt:lpstr>Wingdings</vt:lpstr>
      <vt:lpstr>Office Theme</vt:lpstr>
      <vt:lpstr>1_Office Theme</vt:lpstr>
      <vt:lpstr>Packager Shell Object</vt:lpstr>
      <vt:lpstr>Amplify Planning &amp; Forecasting with Gen AI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lastModifiedBy>Uma Toraskar</cp:lastModifiedBy>
  <cp:revision>4</cp:revision>
  <dcterms:created xsi:type="dcterms:W3CDTF">2024-06-17T08:45:27Z</dcterms:created>
  <dcterms:modified xsi:type="dcterms:W3CDTF">2024-07-05T14:23:03Z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